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6"/>
    <p:restoredTop sz="98052" autoAdjust="0"/>
  </p:normalViewPr>
  <p:slideViewPr>
    <p:cSldViewPr>
      <p:cViewPr>
        <p:scale>
          <a:sx n="61" d="100"/>
          <a:sy n="61" d="100"/>
        </p:scale>
        <p:origin x="1776" y="-3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04668-18EA-4BED-9DC3-F462D0A97C39}" type="datetimeFigureOut">
              <a:rPr lang="en-US" smtClean="0"/>
              <a:pPr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EAFE-3801-4DDB-8610-3BC9B619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160344984/yct-worksheet3-flash-cards/" TargetMode="External"/><Relationship Id="rId4" Type="http://schemas.openxmlformats.org/officeDocument/2006/relationships/hyperlink" Target="https://www.reflexmath.com/launch?1472839797765" TargetMode="External"/><Relationship Id="rId5" Type="http://schemas.openxmlformats.org/officeDocument/2006/relationships/hyperlink" Target="http://mrsowensorbitingclass.weebly.com/math--ela-resourc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mrsowensorbitingclass.weebly.com/math--ela-resourc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reflexmath.com/launch?1472839797765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reflexmath.com/launch?147283979776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reflexmath.com/launch?147283979776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reflexmath.com/launch?1472839797765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reflexmath.com/launch?1472839797765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reflexmath.com/launch?1472839797765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reflexmath.com/launch?1472839797765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reflexmath.com/launch?1472839797765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www.kidtopia.info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mrsowensorbitingclass.weebly.com/math--ela-resourc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www.kidtopia.info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www.kidtopia.info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www.kidtopia.info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mrsowensorbitingclass.weebly.com/math--ela-resourc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mrsowensorbitingclass.weebly.com/math--ela-resourc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mrsowensorbitingclass.weebly.com/math--ela-resourc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mrsowensorbitingclass.weebly.com/math--ela-resourc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mrsowensorbitingclass.weebly.com/math--ela-resourc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mrsowensorbitingclass.weebly.com/math--ela-resourc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flexmath.com/launch?1472839797765" TargetMode="External"/><Relationship Id="rId4" Type="http://schemas.openxmlformats.org/officeDocument/2006/relationships/hyperlink" Target="http://mrsowensorbitingclass.weebly.com/math--ela-resourc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9</a:t>
            </a:r>
            <a:r>
              <a:rPr lang="en-US" sz="2500" b="1" dirty="0" smtClean="0"/>
              <a:t>—Oct. 1</a:t>
            </a:r>
            <a:r>
              <a:rPr lang="en-US" altLang="zh-CN" sz="2500" b="1" dirty="0" smtClean="0"/>
              <a:t>7</a:t>
            </a:r>
            <a:r>
              <a:rPr lang="en-US" sz="2500" b="1" dirty="0" smtClean="0"/>
              <a:t>-1</a:t>
            </a:r>
            <a:r>
              <a:rPr lang="en-US" altLang="zh-CN" sz="2500" b="1" dirty="0" smtClean="0"/>
              <a:t>9</a:t>
            </a:r>
            <a:endParaRPr lang="en-US" sz="2500" b="1" dirty="0" smtClean="0"/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/>
              <a:t>9</a:t>
            </a:r>
            <a:r>
              <a:rPr lang="en-US" sz="2600" dirty="0" smtClean="0"/>
              <a:t>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057178"/>
              </p:ext>
            </p:extLst>
          </p:nvPr>
        </p:nvGraphicFramePr>
        <p:xfrm>
          <a:off x="533400" y="3810001"/>
          <a:ext cx="6858000" cy="6300852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Writing—Chinese Characters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YCT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review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3</a:t>
                      </a:r>
                      <a:r>
                        <a:rPr lang="en-US" sz="2000" baseline="0" dirty="0" smtClean="0"/>
                        <a:t>- Sentence Scramble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2A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lesson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4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review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&amp;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test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sample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(there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will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a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test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on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Wed)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YCT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review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3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Vocabulary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>
                          <a:hlinkClick r:id="rId3"/>
                        </a:rPr>
                        <a:t>https://quizlet.com/160344984/yct-worksheet3-flash-cards/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4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Topic 3—Watch video, do homework buddy for 3.4; 3.5; 3.6; 3.7; 3.8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Do activities on the Family Times Newsletter or 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Read—</a:t>
                      </a:r>
                      <a:r>
                        <a:rPr lang="en-US" sz="1800" baseline="0" dirty="0" smtClean="0"/>
                        <a:t>Fresh Read, magazine, or book. Scholastic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2.1 or 2.2 </a:t>
                      </a:r>
                      <a:r>
                        <a:rPr lang="en-US" sz="2000" dirty="0" smtClean="0"/>
                        <a:t> ELA activities on class 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>
                          <a:hlinkClick r:id="rId5"/>
                        </a:rPr>
                        <a:t>http://mrsowensorbitingclass.weebly.com/math--ela-resources.html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Students may choose what activities to do.  A suggestion would </a:t>
            </a:r>
            <a:r>
              <a:rPr lang="en-US" sz="1400" smtClean="0"/>
              <a:t>be 5 </a:t>
            </a:r>
            <a:r>
              <a:rPr lang="en-US" sz="1400" dirty="0" smtClean="0"/>
              <a:t>points for Chinese</a:t>
            </a:r>
            <a:r>
              <a:rPr lang="en-US" sz="1400" smtClean="0"/>
              <a:t>, 5 </a:t>
            </a:r>
            <a:r>
              <a:rPr lang="en-US" sz="1400" dirty="0" smtClean="0"/>
              <a:t>points for math </a:t>
            </a:r>
            <a:r>
              <a:rPr lang="en-US" sz="1400" smtClean="0"/>
              <a:t>and 5  </a:t>
            </a:r>
            <a:r>
              <a:rPr lang="en-US" sz="1400" dirty="0" smtClean="0"/>
              <a:t>points for ELA. This can be adjusted depending on students’ needs.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7488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18</a:t>
            </a:r>
            <a:r>
              <a:rPr lang="en-US" sz="2500" b="1" dirty="0" smtClean="0"/>
              <a:t>—Dec. </a:t>
            </a:r>
            <a:r>
              <a:rPr lang="en-US" altLang="zh-CN" sz="2500" b="1" dirty="0" smtClean="0"/>
              <a:t>19</a:t>
            </a:r>
            <a:r>
              <a:rPr lang="en-US" sz="2500" b="1" dirty="0" smtClean="0"/>
              <a:t>-Dec. </a:t>
            </a:r>
            <a:r>
              <a:rPr lang="en-US" altLang="zh-CN" sz="2500" b="1" dirty="0" smtClean="0"/>
              <a:t>21</a:t>
            </a:r>
            <a:endParaRPr lang="en-US" sz="2500" b="1" dirty="0" smtClean="0"/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9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914520"/>
              </p:ext>
            </p:extLst>
          </p:nvPr>
        </p:nvGraphicFramePr>
        <p:xfrm>
          <a:off x="457200" y="3505200"/>
          <a:ext cx="6858000" cy="6388078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Review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all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the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books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that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they’ve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been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reading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Scanned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book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&amp;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audio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6.6, 6.7—Realize—Visual learning and homework buddy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3.2  </a:t>
                      </a:r>
                      <a:r>
                        <a:rPr lang="en-US" sz="2000" dirty="0" smtClean="0"/>
                        <a:t>ELA activities on class 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>
                          <a:hlinkClick r:id="rId4"/>
                        </a:rPr>
                        <a:t>http://mrsowensorbitingclass.weebly.com/math--ela-resources.html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600" dirty="0" smtClean="0"/>
                        <a:t>Incentive—Do at least 30 points and</a:t>
                      </a:r>
                      <a:r>
                        <a:rPr lang="en-US" sz="2600" baseline="0" dirty="0" smtClean="0"/>
                        <a:t> get a treat for your hard work!!</a:t>
                      </a:r>
                      <a:endParaRPr lang="en-US" sz="2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060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19</a:t>
            </a:r>
            <a:r>
              <a:rPr lang="en-US" sz="2500" b="1" dirty="0" smtClean="0"/>
              <a:t>—Jan. </a:t>
            </a:r>
            <a:r>
              <a:rPr lang="en-US" altLang="zh-CN" sz="2500" b="1" dirty="0" smtClean="0"/>
              <a:t>3</a:t>
            </a:r>
            <a:r>
              <a:rPr lang="en-US" sz="2500" b="1" dirty="0" smtClean="0"/>
              <a:t>- Jan. </a:t>
            </a:r>
            <a:r>
              <a:rPr lang="en-US" altLang="zh-CN" sz="2500" b="1" dirty="0" smtClean="0"/>
              <a:t>6</a:t>
            </a:r>
            <a:endParaRPr lang="en-US" sz="2500" b="1" dirty="0" smtClean="0"/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12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37139"/>
              </p:ext>
            </p:extLst>
          </p:nvPr>
        </p:nvGraphicFramePr>
        <p:xfrm>
          <a:off x="457200" y="3505200"/>
          <a:ext cx="6858000" cy="7276212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Characters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2A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lesson10-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Sentence Scramble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Review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–2 drops of water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2A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smtClean="0"/>
                        <a:t>lesson10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6.6, 6.7—Realize—Visual learning and homework buddy—Test on Friday—Topic 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3.3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baseline="0" smtClean="0"/>
                        <a:t>***REQUIRED***WRITING</a:t>
                      </a:r>
                      <a:r>
                        <a:rPr lang="en-US" sz="2000" baseline="0" dirty="0" smtClean="0"/>
                        <a:t>—December story—Write 1-3 paragraphs about December.  Remember that each paragraph needs a topic sentence, 3+ supporting sentences, and a concluding sentence.  Capitalization, punctuation, and spelling will also be graded, so be sure to edit your papers.</a:t>
                      </a:r>
                      <a:endParaRPr lang="en-US" sz="2000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2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929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20—Jan. </a:t>
            </a:r>
            <a:r>
              <a:rPr lang="en-US" sz="2500" b="1" dirty="0"/>
              <a:t>9</a:t>
            </a:r>
            <a:r>
              <a:rPr lang="en-US" sz="2500" b="1" dirty="0" smtClean="0"/>
              <a:t>- Jan. 13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026067"/>
              </p:ext>
            </p:extLst>
          </p:nvPr>
        </p:nvGraphicFramePr>
        <p:xfrm>
          <a:off x="457200" y="3505200"/>
          <a:ext cx="6858000" cy="6429685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Characters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2A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lesson11-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Sentence Scramble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Review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–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the living things need water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2A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lesson11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Topic 7—7.1, 7.2, 7.3, 7.4, 7.5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3.4--Website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baseline="0" dirty="0" smtClean="0"/>
                        <a:t>***REQUIRED***WRITING—Be sure December story is completed and turned in.  </a:t>
                      </a:r>
                      <a:r>
                        <a:rPr lang="en-US" sz="2000" baseline="0" dirty="0" smtClean="0">
                          <a:sym typeface="Wingdings"/>
                        </a:rPr>
                        <a:t></a:t>
                      </a:r>
                      <a:endParaRPr lang="en-US" sz="2000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2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97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2</a:t>
            </a:r>
            <a:r>
              <a:rPr lang="en-US" altLang="zh-CN" sz="2500" b="1" dirty="0" smtClean="0"/>
              <a:t>1</a:t>
            </a:r>
            <a:r>
              <a:rPr lang="en-US" sz="2500" b="1" dirty="0" smtClean="0"/>
              <a:t>—Jan. </a:t>
            </a:r>
            <a:r>
              <a:rPr lang="en-US" altLang="zh-CN" sz="2500" b="1" dirty="0" smtClean="0"/>
              <a:t>17</a:t>
            </a:r>
            <a:r>
              <a:rPr lang="en-US" sz="2500" b="1" dirty="0" smtClean="0"/>
              <a:t>- Jan. 1</a:t>
            </a:r>
            <a:r>
              <a:rPr lang="en-US" altLang="zh-CN" sz="2500" b="1" dirty="0" smtClean="0"/>
              <a:t>9</a:t>
            </a:r>
            <a:endParaRPr lang="en-US" sz="2500" b="1" dirty="0" smtClean="0"/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195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72132"/>
              </p:ext>
            </p:extLst>
          </p:nvPr>
        </p:nvGraphicFramePr>
        <p:xfrm>
          <a:off x="533400" y="3445971"/>
          <a:ext cx="6858000" cy="6365309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3107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Characters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2A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lesson12-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Sentence Scramble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Review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–</a:t>
                      </a:r>
                      <a:r>
                        <a:rPr lang="en-US" altLang="zh-CN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zh-CN" alt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zh-CN" alt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pain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2A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lesson12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Topic 8—We are beginning Topic 8 this week. All visual learning and buddy homework have been assigned for the next two weeks.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3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3.4—Website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/>
                        <a:t>**Many</a:t>
                      </a:r>
                      <a:r>
                        <a:rPr lang="en-US" sz="1800" baseline="0" dirty="0" smtClean="0"/>
                        <a:t> students have not turned in their December stories yet.  Please double check your homework folder!***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8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2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01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2</a:t>
            </a:r>
            <a:r>
              <a:rPr lang="en-US" sz="2500" b="1" dirty="0"/>
              <a:t>2</a:t>
            </a:r>
            <a:r>
              <a:rPr lang="en-US" sz="2500" b="1" dirty="0" smtClean="0"/>
              <a:t>—Jan. </a:t>
            </a:r>
            <a:r>
              <a:rPr lang="en-US" altLang="zh-CN" sz="2500" b="1" dirty="0" smtClean="0"/>
              <a:t>23</a:t>
            </a:r>
            <a:r>
              <a:rPr lang="en-US" sz="2500" b="1" dirty="0" smtClean="0"/>
              <a:t>- Jan. 27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787312"/>
              </p:ext>
            </p:extLst>
          </p:nvPr>
        </p:nvGraphicFramePr>
        <p:xfrm>
          <a:off x="533400" y="3445971"/>
          <a:ext cx="6858000" cy="6365309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3107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Better Chinese L39 Characters 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Review 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–</a:t>
                      </a:r>
                      <a:r>
                        <a:rPr lang="en-US" altLang="zh-CN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zh-CN" alt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zh-CN" altLang="en-US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pain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BC lesson 39 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Topic 8—We are beginning Topic 8 this week. All visual learning and buddy homework have been assigned for the next two weeks.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3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smtClean="0"/>
                        <a:t>3.5—Website</a:t>
                      </a:r>
                      <a:endParaRPr lang="en-US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/>
                        <a:t>**Many</a:t>
                      </a:r>
                      <a:r>
                        <a:rPr lang="en-US" sz="1800" baseline="0" dirty="0" smtClean="0"/>
                        <a:t> students have not turned in their December stories yet.  Please double check your homework folder!***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8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2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0570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2</a:t>
            </a:r>
            <a:r>
              <a:rPr lang="en-US" altLang="zh-CN" sz="2500" b="1" dirty="0"/>
              <a:t>3</a:t>
            </a:r>
            <a:r>
              <a:rPr lang="en-US" sz="2500" b="1" dirty="0" smtClean="0"/>
              <a:t>—Jan. </a:t>
            </a:r>
            <a:r>
              <a:rPr lang="en-US" altLang="zh-CN" sz="2500" b="1" dirty="0" smtClean="0"/>
              <a:t>30</a:t>
            </a:r>
            <a:r>
              <a:rPr lang="en-US" sz="2500" b="1" dirty="0" smtClean="0"/>
              <a:t>- </a:t>
            </a:r>
            <a:r>
              <a:rPr lang="en-US" altLang="zh-CN" sz="2500" b="1" dirty="0" smtClean="0"/>
              <a:t>Feb</a:t>
            </a:r>
            <a:r>
              <a:rPr lang="en-US" sz="2500" b="1" dirty="0" smtClean="0"/>
              <a:t>. </a:t>
            </a:r>
            <a:r>
              <a:rPr lang="en-US" altLang="zh-CN" sz="2500" b="1" dirty="0" smtClean="0"/>
              <a:t>5</a:t>
            </a:r>
            <a:endParaRPr lang="en-US" sz="2500" b="1" dirty="0" smtClean="0"/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89425"/>
              </p:ext>
            </p:extLst>
          </p:nvPr>
        </p:nvGraphicFramePr>
        <p:xfrm>
          <a:off x="533400" y="3445971"/>
          <a:ext cx="6858000" cy="6365309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3107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Better Chinese L39 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Sentence</a:t>
                      </a:r>
                      <a:r>
                        <a:rPr lang="en-US" sz="2000" baseline="0" dirty="0" smtClean="0"/>
                        <a:t> 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Review 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–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you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have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a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cold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BC lesson 39 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Topic 8—We are beginning Topic 8 this week. All visual learning and buddy homework have been assigned for the next two weeks.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3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smtClean="0"/>
                        <a:t>3.5—Website</a:t>
                      </a:r>
                      <a:endParaRPr lang="en-US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/>
                        <a:t>**Many</a:t>
                      </a:r>
                      <a:r>
                        <a:rPr lang="en-US" sz="1800" baseline="0" dirty="0" smtClean="0"/>
                        <a:t> students have not turned in their December stories yet.  Please double check your homework folder!***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8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2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68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2</a:t>
            </a:r>
            <a:r>
              <a:rPr lang="en-US" altLang="zh-CN" sz="2500" b="1" dirty="0" smtClean="0"/>
              <a:t>4</a:t>
            </a:r>
            <a:r>
              <a:rPr lang="en-US" sz="2500" b="1" dirty="0" smtClean="0"/>
              <a:t>—Feb. </a:t>
            </a:r>
            <a:r>
              <a:rPr lang="en-US" sz="2500" b="1" dirty="0"/>
              <a:t>6</a:t>
            </a:r>
            <a:r>
              <a:rPr lang="en-US" sz="2500" b="1" dirty="0" smtClean="0"/>
              <a:t>- </a:t>
            </a:r>
            <a:r>
              <a:rPr lang="en-US" altLang="zh-CN" sz="2500" b="1" dirty="0" smtClean="0"/>
              <a:t>Feb</a:t>
            </a:r>
            <a:r>
              <a:rPr lang="en-US" sz="2500" b="1" dirty="0" smtClean="0"/>
              <a:t>. </a:t>
            </a:r>
            <a:r>
              <a:rPr lang="en-US" sz="2500" b="1" dirty="0"/>
              <a:t>9</a:t>
            </a:r>
            <a:endParaRPr lang="en-US" sz="2500" b="1" dirty="0" smtClean="0"/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12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18971"/>
              </p:ext>
            </p:extLst>
          </p:nvPr>
        </p:nvGraphicFramePr>
        <p:xfrm>
          <a:off x="533400" y="3445971"/>
          <a:ext cx="6858000" cy="6365309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3107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YCT review 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Sentence</a:t>
                      </a:r>
                      <a:r>
                        <a:rPr lang="en-US" sz="2000" baseline="0" dirty="0" smtClean="0"/>
                        <a:t> 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Worksheet*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YCT review Chinese characters writing*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Review 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–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how can it be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YCT review 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Topic 9 lessons—Assigned in </a:t>
                      </a:r>
                      <a:r>
                        <a:rPr lang="en-US" sz="2000" baseline="0" dirty="0" err="1" smtClean="0"/>
                        <a:t>REALize</a:t>
                      </a:r>
                      <a:r>
                        <a:rPr lang="en-US" sz="2000" baseline="0" dirty="0" smtClean="0"/>
                        <a:t>—Visual learning and homework buddy check.  Mon—Finish topic 8; Tues—9.1; Wed.-9.2; Thurs.-9.3; Fri. 9-4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3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 4.1—See class website.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000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8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2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96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2</a:t>
            </a:r>
            <a:r>
              <a:rPr lang="en-US" sz="2500" b="1" dirty="0"/>
              <a:t>5</a:t>
            </a:r>
            <a:r>
              <a:rPr lang="en-US" sz="2500" b="1" dirty="0" smtClean="0"/>
              <a:t>—Feb. 13-16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12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29925"/>
              </p:ext>
            </p:extLst>
          </p:nvPr>
        </p:nvGraphicFramePr>
        <p:xfrm>
          <a:off x="533400" y="3445971"/>
          <a:ext cx="6858000" cy="6365309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3107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BC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</a:t>
                      </a:r>
                      <a:r>
                        <a:rPr lang="en-US" altLang="zh-CN" sz="2000" baseline="0" dirty="0" smtClean="0"/>
                        <a:t>L40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characters writing*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</a:t>
                      </a:r>
                      <a:r>
                        <a:rPr lang="en-US" altLang="zh-CN" sz="2000" baseline="0" dirty="0" smtClean="0"/>
                        <a:t>Tuesday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Topic 9 lessons—Assigned in </a:t>
                      </a:r>
                      <a:r>
                        <a:rPr lang="en-US" sz="2000" baseline="0" dirty="0" err="1" smtClean="0"/>
                        <a:t>REALize</a:t>
                      </a:r>
                      <a:r>
                        <a:rPr lang="en-US" sz="2000" baseline="0" dirty="0" smtClean="0"/>
                        <a:t>—Visual learning and homework buddy check.  Mon. 9.6; Tues. 9.7—practice subtraction with 3 digit numbers-Ex.—450-179=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3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smtClean="0"/>
                        <a:t> 4.2—</a:t>
                      </a:r>
                      <a:r>
                        <a:rPr lang="en-US" sz="2000" baseline="0" dirty="0" smtClean="0"/>
                        <a:t>See class website.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000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8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2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721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26—Feb. 21- 24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12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824568"/>
              </p:ext>
            </p:extLst>
          </p:nvPr>
        </p:nvGraphicFramePr>
        <p:xfrm>
          <a:off x="533400" y="3445971"/>
          <a:ext cx="6858000" cy="6307630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3107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BC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</a:t>
                      </a:r>
                      <a:r>
                        <a:rPr lang="en-US" altLang="zh-CN" sz="2000" baseline="0" dirty="0" smtClean="0"/>
                        <a:t>L40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scrambled sentences*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Step by step picture book -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Wishing You a Happy Birthday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</a:t>
                      </a:r>
                      <a:r>
                        <a:rPr lang="en-US" altLang="zh-CN" sz="2000" baseline="0" dirty="0" smtClean="0"/>
                        <a:t>Tuesday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Review Topic 9—Tuesday; REALIZE 10.1—Wednesday; 10.2—Thursday; 10.3—Friday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3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Moby Max,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 4.3—See class website for details.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Projects as discussed in SEP conferences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smtClean="0"/>
                        <a:t>Spelling City</a:t>
                      </a:r>
                      <a:endParaRPr lang="en-US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sz="2000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8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26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019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28—March 6--10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45577"/>
              </p:ext>
            </p:extLst>
          </p:nvPr>
        </p:nvGraphicFramePr>
        <p:xfrm>
          <a:off x="533400" y="3445971"/>
          <a:ext cx="6858000" cy="6002828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19642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BC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</a:t>
                      </a:r>
                      <a:r>
                        <a:rPr lang="en-US" altLang="zh-CN" sz="2000" baseline="0" dirty="0" smtClean="0"/>
                        <a:t>L41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scrambled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sentences</a:t>
                      </a:r>
                      <a:r>
                        <a:rPr lang="en-US" sz="2000" baseline="0" dirty="0" smtClean="0"/>
                        <a:t>*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Step by step picture book - explorer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</a:t>
                      </a:r>
                      <a:r>
                        <a:rPr lang="en-US" altLang="zh-CN" sz="2000" baseline="0" dirty="0" smtClean="0"/>
                        <a:t>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Math: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1800" baseline="0" dirty="0" smtClean="0"/>
                        <a:t>     Moby Max—go through Clever acct.</a:t>
                      </a:r>
                    </a:p>
                    <a:p>
                      <a:r>
                        <a:rPr lang="en-US" sz="1800" baseline="0" dirty="0" smtClean="0"/>
                        <a:t>Topic 11—Wu </a:t>
                      </a:r>
                      <a:r>
                        <a:rPr lang="en-US" sz="1800" baseline="0" dirty="0" err="1" smtClean="0"/>
                        <a:t>laoshi</a:t>
                      </a:r>
                      <a:r>
                        <a:rPr lang="en-US" sz="1800" baseline="0" dirty="0" smtClean="0"/>
                        <a:t> will finish this topic this week. –Additional worksheets can be found on class website.</a:t>
                      </a:r>
                    </a:p>
                    <a:p>
                      <a:r>
                        <a:rPr lang="en-US" sz="1800" baseline="0" dirty="0" smtClean="0"/>
                        <a:t>Begin Topic 12—Fractions—12.1—12.3 Visual Learning assigned as well as Adaptive Homework—</a:t>
                      </a:r>
                      <a:r>
                        <a:rPr lang="en-US" sz="1400" baseline="0" dirty="0" smtClean="0"/>
                        <a:t>I’m trying this out. Let me know any thoughts.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5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Moby Max,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 4.5—See class website for details.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Projects as discussed in SEP conferences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Spelling City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4"/>
                        </a:rPr>
                        <a:t>http://www.kidtopia.info/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6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9610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10</a:t>
            </a:r>
            <a:r>
              <a:rPr lang="en-US" sz="2500" b="1" dirty="0" smtClean="0"/>
              <a:t>—Oct. 24-28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042912"/>
              </p:ext>
            </p:extLst>
          </p:nvPr>
        </p:nvGraphicFramePr>
        <p:xfrm>
          <a:off x="533400" y="3810001"/>
          <a:ext cx="6858000" cy="6300852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Characters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Better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Chinese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L2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Sentence Scramble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stomachache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Better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Chinese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L2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Vocabulary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Topic 3—Watch video, do homework buddy for 3.4; 3.5; 3.6; 3.7; 3.8;  Review Topic 3 Test and do assigned lessons in REALIZE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2400" dirty="0" err="1" smtClean="0"/>
                        <a:t>Lexia</a:t>
                      </a:r>
                      <a:r>
                        <a:rPr lang="en-US" sz="2400" dirty="0" smtClean="0"/>
                        <a:t>—Goal</a:t>
                      </a:r>
                      <a:r>
                        <a:rPr lang="en-US" sz="2400" baseline="0" dirty="0" smtClean="0"/>
                        <a:t> is 20 minutes, </a:t>
                      </a:r>
                      <a:r>
                        <a:rPr lang="en-US" sz="2400" baseline="0" smtClean="0"/>
                        <a:t>3x per week</a:t>
                      </a:r>
                      <a:endParaRPr lang="en-US" sz="240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Do activities on the Family Times Newsletter or 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Read—</a:t>
                      </a:r>
                      <a:r>
                        <a:rPr lang="en-US" sz="1800" baseline="0" dirty="0" smtClean="0"/>
                        <a:t>Fresh Read, magazine, or book. Scholastic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2.1 or 2.2 </a:t>
                      </a:r>
                      <a:r>
                        <a:rPr lang="en-US" sz="2000" dirty="0" smtClean="0"/>
                        <a:t> ELA activities on class 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>
                          <a:hlinkClick r:id="rId4"/>
                        </a:rPr>
                        <a:t>http://mrsowensorbitingclass.weebly.com/math--ela-resources.html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Students may choose what activities to do.  A suggestion would </a:t>
            </a:r>
            <a:r>
              <a:rPr lang="en-US" sz="1400" smtClean="0"/>
              <a:t>be 5 </a:t>
            </a:r>
            <a:r>
              <a:rPr lang="en-US" sz="1400" dirty="0" smtClean="0"/>
              <a:t>points for Chinese</a:t>
            </a:r>
            <a:r>
              <a:rPr lang="en-US" sz="1400" smtClean="0"/>
              <a:t>, 5 </a:t>
            </a:r>
            <a:r>
              <a:rPr lang="en-US" sz="1400" dirty="0" smtClean="0"/>
              <a:t>points for math </a:t>
            </a:r>
            <a:r>
              <a:rPr lang="en-US" sz="1400" smtClean="0"/>
              <a:t>and 5  </a:t>
            </a:r>
            <a:r>
              <a:rPr lang="en-US" sz="1400" dirty="0" smtClean="0"/>
              <a:t>points for ELA. This can be adjusted depending on students’ needs.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50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2</a:t>
            </a:r>
            <a:r>
              <a:rPr lang="en-US" altLang="zh-CN" sz="2500" b="1" dirty="0" smtClean="0"/>
              <a:t>9</a:t>
            </a:r>
            <a:r>
              <a:rPr lang="en-US" sz="2500" b="1" dirty="0" smtClean="0"/>
              <a:t>—March </a:t>
            </a:r>
            <a:r>
              <a:rPr lang="en-US" altLang="zh-CN" sz="2500" b="1" dirty="0" smtClean="0"/>
              <a:t>13</a:t>
            </a:r>
            <a:r>
              <a:rPr lang="en-US" sz="2500" b="1" dirty="0" smtClean="0"/>
              <a:t>--1</a:t>
            </a:r>
            <a:r>
              <a:rPr lang="en-US" altLang="zh-CN" sz="2500" b="1" dirty="0" smtClean="0"/>
              <a:t>7</a:t>
            </a:r>
            <a:endParaRPr lang="en-US" sz="2500" b="1" dirty="0" smtClean="0"/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33400" y="3445971"/>
          <a:ext cx="6858000" cy="6002829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19642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BC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</a:t>
                      </a:r>
                      <a:r>
                        <a:rPr lang="en-US" altLang="zh-CN" sz="2000" baseline="0" dirty="0" smtClean="0"/>
                        <a:t>L42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characters writing*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Step by step picture book - </a:t>
                      </a:r>
                      <a:r>
                        <a:rPr lang="en-US" altLang="zh-CN" sz="2000" baseline="0" dirty="0" smtClean="0"/>
                        <a:t>Tundra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</a:t>
                      </a:r>
                      <a:r>
                        <a:rPr lang="en-US" altLang="zh-CN" sz="2000" baseline="0" dirty="0" smtClean="0"/>
                        <a:t>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Math: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1800" baseline="0" dirty="0" smtClean="0"/>
                        <a:t>     Moby Max—go through Clever acct.</a:t>
                      </a:r>
                    </a:p>
                    <a:p>
                      <a:r>
                        <a:rPr lang="en-US" sz="1800" baseline="0" dirty="0" smtClean="0"/>
                        <a:t>Topic 11—Wu </a:t>
                      </a:r>
                      <a:r>
                        <a:rPr lang="en-US" sz="1800" baseline="0" dirty="0" err="1" smtClean="0"/>
                        <a:t>laoshi</a:t>
                      </a:r>
                      <a:r>
                        <a:rPr lang="en-US" sz="1800" baseline="0" dirty="0" smtClean="0"/>
                        <a:t> will finish this topic this week. –Additional worksheets can be found on class website.</a:t>
                      </a:r>
                    </a:p>
                    <a:p>
                      <a:r>
                        <a:rPr lang="en-US" sz="1800" baseline="0" dirty="0" smtClean="0"/>
                        <a:t>Begin Topic 12—Fractions—12.1—12.3 Visual Learning assigned as well as Adaptive Homework—</a:t>
                      </a:r>
                      <a:r>
                        <a:rPr lang="en-US" sz="1400" baseline="0" dirty="0" smtClean="0"/>
                        <a:t>I’m trying this out. Let me know any thoughts.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5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Moby Max,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 4.5—See class website for details.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Projects as discussed in SEP conferences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Spelling City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4"/>
                        </a:rPr>
                        <a:t>http://www.kidtopia.info/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6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32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30</a:t>
            </a:r>
            <a:r>
              <a:rPr lang="en-US" sz="2500" b="1" dirty="0" smtClean="0"/>
              <a:t>—March </a:t>
            </a:r>
            <a:r>
              <a:rPr lang="en-US" altLang="zh-CN" sz="2500" b="1" dirty="0" smtClean="0"/>
              <a:t>20</a:t>
            </a:r>
            <a:r>
              <a:rPr lang="en-US" sz="2500" b="1" dirty="0" smtClean="0"/>
              <a:t>--</a:t>
            </a:r>
            <a:r>
              <a:rPr lang="en-US" altLang="zh-CN" sz="2500" b="1" dirty="0" smtClean="0"/>
              <a:t>24</a:t>
            </a:r>
            <a:endParaRPr lang="en-US" sz="2500" b="1" dirty="0" smtClean="0"/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49802"/>
              </p:ext>
            </p:extLst>
          </p:nvPr>
        </p:nvGraphicFramePr>
        <p:xfrm>
          <a:off x="533400" y="3445971"/>
          <a:ext cx="6858000" cy="5792750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19642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BC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</a:t>
                      </a:r>
                      <a:r>
                        <a:rPr lang="en-US" altLang="zh-CN" sz="2000" baseline="0" dirty="0" smtClean="0"/>
                        <a:t>L42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sentences</a:t>
                      </a:r>
                      <a:r>
                        <a:rPr lang="en-US" sz="2000" baseline="0" dirty="0" smtClean="0"/>
                        <a:t> writing*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No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Step </a:t>
                      </a:r>
                      <a:r>
                        <a:rPr lang="en-US" sz="2000" baseline="0" dirty="0" smtClean="0"/>
                        <a:t>by step picture </a:t>
                      </a:r>
                      <a:r>
                        <a:rPr lang="en-US" sz="2000" baseline="0" dirty="0" smtClean="0"/>
                        <a:t>book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</a:t>
                      </a:r>
                      <a:r>
                        <a:rPr lang="en-US" altLang="zh-CN" sz="2000" baseline="0" dirty="0" smtClean="0"/>
                        <a:t>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Math: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1800" baseline="0" dirty="0" smtClean="0"/>
                        <a:t>     Moby Max—go through Clever acct.</a:t>
                      </a:r>
                    </a:p>
                    <a:p>
                      <a:r>
                        <a:rPr lang="en-US" sz="1800" baseline="0" dirty="0" smtClean="0"/>
                        <a:t>Begin </a:t>
                      </a:r>
                      <a:r>
                        <a:rPr lang="en-US" sz="1800" baseline="0" smtClean="0"/>
                        <a:t>Topic 12—Fractions—12.4-12.7 </a:t>
                      </a:r>
                      <a:r>
                        <a:rPr lang="en-US" sz="1800" baseline="0" dirty="0" smtClean="0"/>
                        <a:t>Visual Learning assigned as well as Adaptive Homework—</a:t>
                      </a:r>
                      <a:r>
                        <a:rPr lang="en-US" sz="1400" baseline="0" dirty="0" smtClean="0"/>
                        <a:t>I’m trying this out. Let me know any thoughts.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5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Moby Max,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 5.1—See class website for details.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Projects as discussed in SEP conferences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Spelling City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4"/>
                        </a:rPr>
                        <a:t>http://www.kidtopia.info/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6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060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31</a:t>
            </a:r>
            <a:r>
              <a:rPr lang="en-US" sz="2500" b="1" dirty="0" smtClean="0"/>
              <a:t>—March </a:t>
            </a:r>
            <a:r>
              <a:rPr lang="en-US" altLang="zh-CN" sz="2500" b="1" dirty="0" smtClean="0"/>
              <a:t>27-31</a:t>
            </a:r>
            <a:endParaRPr lang="en-US" sz="2500" b="1" dirty="0" smtClean="0"/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91133"/>
              </p:ext>
            </p:extLst>
          </p:nvPr>
        </p:nvGraphicFramePr>
        <p:xfrm>
          <a:off x="533400" y="3445971"/>
          <a:ext cx="6858000" cy="5792750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196422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BC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</a:t>
                      </a:r>
                      <a:r>
                        <a:rPr lang="en-US" altLang="zh-CN" sz="2000" baseline="0" dirty="0" smtClean="0"/>
                        <a:t>L43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vocabulary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writing*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sz="2000" baseline="0" dirty="0" smtClean="0"/>
                        <a:t>Step by step picture book – </a:t>
                      </a:r>
                      <a:r>
                        <a:rPr lang="en-US" altLang="zh-CN" sz="2000" baseline="0" dirty="0" smtClean="0"/>
                        <a:t>Tropical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rain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forest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</a:t>
                      </a:r>
                      <a:r>
                        <a:rPr lang="en-US" altLang="zh-CN" sz="2000" baseline="0" dirty="0" smtClean="0"/>
                        <a:t>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6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Math: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1800" baseline="0" dirty="0" smtClean="0"/>
                        <a:t>     Moby Max—go through Clever acct.</a:t>
                      </a:r>
                    </a:p>
                    <a:p>
                      <a:r>
                        <a:rPr lang="en-US" sz="1800" baseline="0" dirty="0" smtClean="0"/>
                        <a:t>Continue Fractions—Topic 12—see Website for additional resources for Fractions. </a:t>
                      </a:r>
                      <a:r>
                        <a:rPr lang="en-US" sz="1800" baseline="0" smtClean="0">
                          <a:sym typeface="Wingdings"/>
                        </a:rPr>
                        <a:t></a:t>
                      </a:r>
                      <a:endParaRPr lang="en-US" sz="1400" baseline="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5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Moby Max,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 5.2—See class website for details.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Projects as discussed in SEP conferences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Spelling City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hlinkClick r:id="rId4"/>
                        </a:rPr>
                        <a:t>http://www.kidtopia.info/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600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403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11</a:t>
            </a:r>
            <a:r>
              <a:rPr lang="en-US" sz="2500" b="1" dirty="0" smtClean="0"/>
              <a:t>—Oct. 31-Nov. 4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/>
              <a:t>9</a:t>
            </a:r>
            <a:r>
              <a:rPr lang="en-US" sz="2600" dirty="0" smtClean="0"/>
              <a:t>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93520"/>
              </p:ext>
            </p:extLst>
          </p:nvPr>
        </p:nvGraphicFramePr>
        <p:xfrm>
          <a:off x="533400" y="3810001"/>
          <a:ext cx="6858000" cy="6575172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Characters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Better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Chinese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L2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Sentence Scramble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stomachache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Better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Chinese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L2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Vocabulary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REALIZE:  4.1; 4.2; 4.3; 4.4; 4.5—relating multiplication to division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2400" dirty="0" err="1" smtClean="0"/>
                        <a:t>Lexia</a:t>
                      </a:r>
                      <a:r>
                        <a:rPr lang="en-US" sz="2400" dirty="0" smtClean="0"/>
                        <a:t>—Goal</a:t>
                      </a:r>
                      <a:r>
                        <a:rPr lang="en-US" sz="2400" baseline="0" dirty="0" smtClean="0"/>
                        <a:t> is 20 minutes, 3x per week</a:t>
                      </a:r>
                      <a:endParaRPr lang="en-US" sz="240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Do activities on the Family Times Newsletter or 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Read—</a:t>
                      </a:r>
                      <a:r>
                        <a:rPr lang="en-US" sz="1800" baseline="0" dirty="0" smtClean="0"/>
                        <a:t>Fresh Read, magazine, or book. Scholastic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2.3 </a:t>
                      </a:r>
                      <a:r>
                        <a:rPr lang="en-US" sz="2000" dirty="0" smtClean="0"/>
                        <a:t>ELA activities on class 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>
                          <a:hlinkClick r:id="rId4"/>
                        </a:rPr>
                        <a:t>http://mrsowensorbitingclass.weebly.com/math--ela-resources.html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Students may choose what activities to do.  A suggestion would </a:t>
            </a:r>
            <a:r>
              <a:rPr lang="en-US" sz="1400" smtClean="0"/>
              <a:t>be 5 </a:t>
            </a:r>
            <a:r>
              <a:rPr lang="en-US" sz="1400" dirty="0" smtClean="0"/>
              <a:t>points for Chinese</a:t>
            </a:r>
            <a:r>
              <a:rPr lang="en-US" sz="1400" smtClean="0"/>
              <a:t>, 5 </a:t>
            </a:r>
            <a:r>
              <a:rPr lang="en-US" sz="1400" dirty="0" smtClean="0"/>
              <a:t>points for math </a:t>
            </a:r>
            <a:r>
              <a:rPr lang="en-US" sz="1400" smtClean="0"/>
              <a:t>and 5  </a:t>
            </a:r>
            <a:r>
              <a:rPr lang="en-US" sz="1400" dirty="0" smtClean="0"/>
              <a:t>points for ELA. This can be adjusted depending on students’ needs.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16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12</a:t>
            </a:r>
            <a:r>
              <a:rPr lang="en-US" sz="2500" b="1" dirty="0" smtClean="0"/>
              <a:t>—Nov. 7-Nov. 11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62324"/>
              </p:ext>
            </p:extLst>
          </p:nvPr>
        </p:nvGraphicFramePr>
        <p:xfrm>
          <a:off x="533400" y="3810001"/>
          <a:ext cx="6858000" cy="6687842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Characters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2A lesson 6--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Sentence Scramble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2A lesson 5 review sheet ( quiz this Friday )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glasses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2A lesson 6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REALIZE:  4.6; 4.7 4.8; 4.9—relating multiplication to division</a:t>
                      </a:r>
                    </a:p>
                    <a:p>
                      <a:r>
                        <a:rPr lang="en-US" sz="2000" baseline="0" dirty="0" smtClean="0"/>
                        <a:t>Math test for Topics 1-4 on Thursday or Friday this week.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*October</a:t>
                      </a:r>
                      <a:r>
                        <a:rPr lang="en-US" sz="2400" baseline="0" dirty="0" smtClean="0"/>
                        <a:t> Narrative-Turn in on 11/14***</a:t>
                      </a:r>
                      <a:endParaRPr lang="en-US" sz="240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Do activities on the Family Times Newsletter or 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Read—</a:t>
                      </a:r>
                      <a:r>
                        <a:rPr lang="en-US" sz="1800" baseline="0" dirty="0" smtClean="0"/>
                        <a:t>Fresh </a:t>
                      </a:r>
                      <a:r>
                        <a:rPr lang="en-US" sz="1800" baseline="0" dirty="0" err="1" smtClean="0"/>
                        <a:t>Read,Lexia</a:t>
                      </a:r>
                      <a:r>
                        <a:rPr lang="en-US" sz="1800" baseline="0" dirty="0" smtClean="0"/>
                        <a:t> (3xs per week); book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smtClean="0"/>
                        <a:t>2.4 </a:t>
                      </a:r>
                      <a:r>
                        <a:rPr lang="en-US" sz="2000" dirty="0" smtClean="0"/>
                        <a:t>ELA activities on class 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>
                          <a:hlinkClick r:id="rId4"/>
                        </a:rPr>
                        <a:t>http://mrsowensorbitingclass.weebly.com/math--ela-resources.html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Students may choose what activities to do.  A suggestion would </a:t>
            </a:r>
            <a:r>
              <a:rPr lang="en-US" sz="1400" smtClean="0"/>
              <a:t>be 5 </a:t>
            </a:r>
            <a:r>
              <a:rPr lang="en-US" sz="1400" dirty="0" smtClean="0"/>
              <a:t>points for Chinese</a:t>
            </a:r>
            <a:r>
              <a:rPr lang="en-US" sz="1400" smtClean="0"/>
              <a:t>, 5 </a:t>
            </a:r>
            <a:r>
              <a:rPr lang="en-US" sz="1400" dirty="0" smtClean="0"/>
              <a:t>points for math </a:t>
            </a:r>
            <a:r>
              <a:rPr lang="en-US" sz="1400" smtClean="0"/>
              <a:t>and 5  </a:t>
            </a:r>
            <a:r>
              <a:rPr lang="en-US" sz="1400" dirty="0" smtClean="0"/>
              <a:t>points for ELA. This can be adjusted depending on students’ needs.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05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13</a:t>
            </a:r>
            <a:r>
              <a:rPr lang="en-US" sz="2500" b="1" dirty="0" smtClean="0"/>
              <a:t>—Nov. 14-18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051480"/>
              </p:ext>
            </p:extLst>
          </p:nvPr>
        </p:nvGraphicFramePr>
        <p:xfrm>
          <a:off x="533400" y="3810001"/>
          <a:ext cx="6858000" cy="6992642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Characters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2A lesson 7--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Sentence Scramble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2A lesson 6 review sheet ( quiz this Friday )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–three pandas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2A </a:t>
                      </a:r>
                      <a:r>
                        <a:rPr lang="en-US" altLang="zh-CN" sz="2000" baseline="0" smtClean="0"/>
                        <a:t>lesson 7 </a:t>
                      </a:r>
                      <a:r>
                        <a:rPr lang="en-US" altLang="zh-CN" sz="2000" baseline="0" dirty="0" smtClean="0"/>
                        <a:t>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Look at Math Assessment-Benchmark 1 and do activities assigned by REALIZE</a:t>
                      </a:r>
                    </a:p>
                    <a:p>
                      <a:r>
                        <a:rPr lang="en-US" sz="2000" baseline="0" dirty="0" smtClean="0"/>
                        <a:t>Starting on Wednesday begin 5.1 &amp; 5.2 on REALIZE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*Have</a:t>
                      </a:r>
                      <a:r>
                        <a:rPr lang="en-US" sz="2400" baseline="0" dirty="0" smtClean="0"/>
                        <a:t> you turned in your October story?***</a:t>
                      </a:r>
                      <a:endParaRPr lang="en-US" sz="240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Do activities on the Family Times Newsletter or 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2.5 </a:t>
                      </a:r>
                      <a:r>
                        <a:rPr lang="en-US" sz="2000" dirty="0" smtClean="0"/>
                        <a:t>ELA activities on class 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>
                          <a:hlinkClick r:id="rId4"/>
                        </a:rPr>
                        <a:t>http://mrsowensorbitingclass.weebly.com/math--ela-resources.html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Students may choose what activities to do.  A suggestion would </a:t>
            </a:r>
            <a:r>
              <a:rPr lang="en-US" sz="1400" smtClean="0"/>
              <a:t>be 5 </a:t>
            </a:r>
            <a:r>
              <a:rPr lang="en-US" sz="1400" dirty="0" smtClean="0"/>
              <a:t>points for Chinese</a:t>
            </a:r>
            <a:r>
              <a:rPr lang="en-US" sz="1400" smtClean="0"/>
              <a:t>, 5 </a:t>
            </a:r>
            <a:r>
              <a:rPr lang="en-US" sz="1400" dirty="0" smtClean="0"/>
              <a:t>points for math </a:t>
            </a:r>
            <a:r>
              <a:rPr lang="en-US" sz="1400" smtClean="0"/>
              <a:t>and 5  </a:t>
            </a:r>
            <a:r>
              <a:rPr lang="en-US" sz="1400" dirty="0" smtClean="0"/>
              <a:t>points for ELA. This can be adjusted depending on students’ needs.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46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14</a:t>
            </a:r>
            <a:r>
              <a:rPr lang="en-US" sz="2500" b="1" dirty="0" smtClean="0"/>
              <a:t>—Nov. 21-22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6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711448"/>
              </p:ext>
            </p:extLst>
          </p:nvPr>
        </p:nvGraphicFramePr>
        <p:xfrm>
          <a:off x="457200" y="3505200"/>
          <a:ext cx="6858000" cy="6248400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smtClean="0"/>
                        <a:t>–nuts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Starting on Wednesday begin 5.3 &amp; 5.4 on REALIZE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2.5 </a:t>
                      </a:r>
                      <a:r>
                        <a:rPr lang="en-US" sz="2000" dirty="0" smtClean="0"/>
                        <a:t>ELA activities on class 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>
                          <a:hlinkClick r:id="rId4"/>
                        </a:rPr>
                        <a:t>http://mrsowensorbitingclass.weebly.com/math--ela-resources.html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72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15</a:t>
            </a:r>
            <a:r>
              <a:rPr lang="en-US" sz="2500" b="1" dirty="0" smtClean="0"/>
              <a:t>—Nov. 28-Dec. 2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786342"/>
              </p:ext>
            </p:extLst>
          </p:nvPr>
        </p:nvGraphicFramePr>
        <p:xfrm>
          <a:off x="457200" y="3505200"/>
          <a:ext cx="6858000" cy="6248400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Characters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2A lesson 8--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Sentence Scramble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Review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–nuts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2A </a:t>
                      </a:r>
                      <a:r>
                        <a:rPr lang="en-US" altLang="zh-CN" sz="2000" baseline="0" smtClean="0"/>
                        <a:t>lesson 8 </a:t>
                      </a:r>
                      <a:r>
                        <a:rPr lang="en-US" altLang="zh-CN" sz="2000" baseline="0" dirty="0" smtClean="0"/>
                        <a:t>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Starting on Wednesday </a:t>
                      </a:r>
                      <a:r>
                        <a:rPr lang="en-US" sz="2000" baseline="0" smtClean="0"/>
                        <a:t>begin 5.5, 5.6, 5.7, 5.8 on </a:t>
                      </a:r>
                      <a:r>
                        <a:rPr lang="en-US" sz="2000" baseline="0" dirty="0" smtClean="0"/>
                        <a:t>REALIZE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2.6 </a:t>
                      </a:r>
                      <a:r>
                        <a:rPr lang="en-US" sz="2000" dirty="0" smtClean="0"/>
                        <a:t>ELA activities on class 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>
                          <a:hlinkClick r:id="rId4"/>
                        </a:rPr>
                        <a:t>http://mrsowensorbitingclass.weebly.com/math--ela-resources.html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92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16</a:t>
            </a:r>
            <a:r>
              <a:rPr lang="en-US" sz="2500" b="1" dirty="0" smtClean="0"/>
              <a:t>—Dec. 5-Dec. 9</a:t>
            </a:r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254987"/>
              </p:ext>
            </p:extLst>
          </p:nvPr>
        </p:nvGraphicFramePr>
        <p:xfrm>
          <a:off x="457200" y="3505200"/>
          <a:ext cx="6858000" cy="6293197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Characters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YCT review 4--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Sentence Scramble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Review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–seeds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YCT review </a:t>
                      </a:r>
                      <a:r>
                        <a:rPr lang="en-US" altLang="zh-CN" sz="2000" baseline="0" smtClean="0"/>
                        <a:t>4 vocabularies </a:t>
                      </a:r>
                      <a:r>
                        <a:rPr lang="en-US" altLang="zh-CN" sz="2000" baseline="0" dirty="0" smtClean="0"/>
                        <a:t>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Starting on Wednesday begin 5.5, 5.6, 5.7, 5.8 on REALIZE—Test this Wednesday or Thursday.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</a:t>
                      </a:r>
                      <a:r>
                        <a:rPr lang="en-US" sz="1800" baseline="0" smtClean="0"/>
                        <a:t>, etc.</a:t>
                      </a:r>
                      <a:endParaRPr lang="en-US" sz="18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3.1  </a:t>
                      </a:r>
                      <a:r>
                        <a:rPr lang="en-US" sz="2000" dirty="0" smtClean="0"/>
                        <a:t>ELA activities on class 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>
                          <a:hlinkClick r:id="rId4"/>
                        </a:rPr>
                        <a:t>http://mrsowensorbitingclass.weebly.com/math--ela-resources.html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65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17 at 8.13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5117"/>
            <a:ext cx="6461243" cy="2064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85800"/>
            <a:ext cx="472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Wk. </a:t>
            </a:r>
            <a:r>
              <a:rPr lang="en-US" altLang="zh-CN" sz="2500" b="1" dirty="0" smtClean="0"/>
              <a:t>17</a:t>
            </a:r>
            <a:r>
              <a:rPr lang="en-US" sz="2500" b="1" dirty="0" smtClean="0"/>
              <a:t>—Dec. </a:t>
            </a:r>
            <a:r>
              <a:rPr lang="en-US" altLang="zh-CN" sz="2500" b="1" dirty="0" smtClean="0"/>
              <a:t>12</a:t>
            </a:r>
            <a:r>
              <a:rPr lang="en-US" sz="2500" b="1" dirty="0" smtClean="0"/>
              <a:t>-Dec. </a:t>
            </a:r>
            <a:r>
              <a:rPr lang="en-US" altLang="zh-CN" sz="2500" b="1" dirty="0" smtClean="0"/>
              <a:t>16</a:t>
            </a:r>
            <a:endParaRPr lang="en-US" sz="2500" b="1" dirty="0" smtClean="0"/>
          </a:p>
          <a:p>
            <a:r>
              <a:rPr lang="en-US" sz="2500" b="1" dirty="0" smtClean="0"/>
              <a:t>Homework Choice Board</a:t>
            </a:r>
            <a:endParaRPr lang="en-US" sz="2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2209800"/>
            <a:ext cx="38862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Name ______________ #___</a:t>
            </a:r>
          </a:p>
          <a:p>
            <a:r>
              <a:rPr lang="en-US" b="1" dirty="0" smtClean="0"/>
              <a:t>Parent Signature </a:t>
            </a:r>
          </a:p>
          <a:p>
            <a:r>
              <a:rPr lang="en-US" b="1" dirty="0" smtClean="0"/>
              <a:t>______________________# Pts._____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133600"/>
            <a:ext cx="28777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dirty="0" smtClean="0"/>
              <a:t>15 points </a:t>
            </a:r>
          </a:p>
          <a:p>
            <a:pPr algn="ctr"/>
            <a:r>
              <a:rPr lang="en-US" dirty="0" smtClean="0"/>
              <a:t>10 minutes = 1 point</a:t>
            </a:r>
          </a:p>
          <a:p>
            <a:r>
              <a:rPr lang="en-US" dirty="0" smtClean="0"/>
              <a:t>Sign and turn in on Mondays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307993"/>
              </p:ext>
            </p:extLst>
          </p:nvPr>
        </p:nvGraphicFramePr>
        <p:xfrm>
          <a:off x="457200" y="3505200"/>
          <a:ext cx="6858000" cy="6293197"/>
        </p:xfrm>
        <a:graphic>
          <a:graphicData uri="http://schemas.openxmlformats.org/drawingml/2006/table">
            <a:tbl>
              <a:tblPr firstRow="1" bandRow="1" bandCol="1">
                <a:tableStyleId>{2D5ABB26-0587-4C30-8999-92F81FD0307C}</a:tableStyleId>
              </a:tblPr>
              <a:tblGrid>
                <a:gridCol w="6858000"/>
              </a:tblGrid>
              <a:tr h="241717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Chinese: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Writing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--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Chinese Characters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2A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lesson9-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sz="2000" baseline="0" dirty="0" smtClean="0"/>
                        <a:t>Sentence Scramble Worksheet*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aseline="0" dirty="0" smtClean="0"/>
                        <a:t>Review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by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step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picture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book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–today’s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cold</a:t>
                      </a:r>
                      <a:endParaRPr lang="en-US" sz="2000" baseline="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lang="en-US" altLang="zh-CN" sz="2000" baseline="0" dirty="0" smtClean="0"/>
                        <a:t>2A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lesson9</a:t>
                      </a:r>
                      <a:r>
                        <a:rPr lang="zh-CN" altLang="en-US" sz="2000" baseline="0" dirty="0" smtClean="0"/>
                        <a:t> </a:t>
                      </a:r>
                      <a:r>
                        <a:rPr lang="en-US" altLang="zh-CN" sz="2000" baseline="0" dirty="0" smtClean="0"/>
                        <a:t>vocabularies on Quizlet </a:t>
                      </a:r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* Required.  Turn in on Monday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links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posted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class</a:t>
                      </a:r>
                      <a:r>
                        <a:rPr lang="zh-CN" altLang="en-US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2000" b="1" baseline="0" dirty="0" smtClean="0">
                          <a:solidFill>
                            <a:srgbClr val="FF0000"/>
                          </a:solidFill>
                        </a:rPr>
                        <a:t>website</a:t>
                      </a:r>
                      <a:endParaRPr lang="en-US" sz="2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0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Math: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smtClean="0">
                          <a:hlinkClick r:id="rId3"/>
                        </a:rPr>
                        <a:t>Reflex Math </a:t>
                      </a:r>
                      <a:r>
                        <a:rPr lang="en-US" sz="2000" baseline="0" dirty="0" smtClean="0"/>
                        <a:t>     Moby Max—go through Clever acct.</a:t>
                      </a:r>
                    </a:p>
                    <a:p>
                      <a:r>
                        <a:rPr lang="en-US" sz="2000" baseline="0" dirty="0" smtClean="0"/>
                        <a:t>6.1, 6.2, 6.3, 6.4, 6.5—Realize—Visual learning and homework buddy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ELA:  </a:t>
                      </a:r>
                      <a:r>
                        <a:rPr lang="en-US" sz="1800" dirty="0" smtClean="0"/>
                        <a:t>REALIZE Pearson assignments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dirty="0" smtClean="0"/>
                        <a:t>LEXIA—Goal</a:t>
                      </a:r>
                      <a:r>
                        <a:rPr lang="en-US" sz="1800" baseline="0" dirty="0" smtClean="0"/>
                        <a:t> 3 times per week for 20 minutes. 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1800" baseline="0" dirty="0" smtClean="0"/>
                        <a:t>Read—Scholastic, book, magazine, etc.</a:t>
                      </a:r>
                    </a:p>
                    <a:p>
                      <a:pPr marL="342900" indent="-342900">
                        <a:buFontTx/>
                        <a:buChar char="•"/>
                      </a:pPr>
                      <a:r>
                        <a:rPr lang="en-US" sz="2000" baseline="0" dirty="0" smtClean="0"/>
                        <a:t>3.2  </a:t>
                      </a:r>
                      <a:r>
                        <a:rPr lang="en-US" sz="2000" dirty="0" smtClean="0"/>
                        <a:t>ELA activities on class website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 smtClean="0">
                          <a:hlinkClick r:id="rId4"/>
                        </a:rPr>
                        <a:t>http://mrsowensorbitingclass.weebly.com/math--ela-resources.html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24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796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3226</Words>
  <Application>Microsoft Macintosh PowerPoint</Application>
  <PresentationFormat>Custom</PresentationFormat>
  <Paragraphs>500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Wingdings</vt:lpstr>
      <vt:lpstr>宋体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Krista</dc:creator>
  <cp:lastModifiedBy>Microsoft Office User</cp:lastModifiedBy>
  <cp:revision>111</cp:revision>
  <cp:lastPrinted>2017-03-20T18:17:10Z</cp:lastPrinted>
  <dcterms:created xsi:type="dcterms:W3CDTF">2014-09-02T02:10:09Z</dcterms:created>
  <dcterms:modified xsi:type="dcterms:W3CDTF">2017-03-27T18:22:00Z</dcterms:modified>
</cp:coreProperties>
</file>